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C3D8"/>
    <a:srgbClr val="D2ECE1"/>
    <a:srgbClr val="F7EEAF"/>
    <a:srgbClr val="FDA29D"/>
    <a:srgbClr val="FFFF99"/>
    <a:srgbClr val="FEB3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48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81DF-C68C-46B8-97D0-41841325090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628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81DF-C68C-46B8-97D0-41841325090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290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81DF-C68C-46B8-97D0-41841325090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025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81DF-C68C-46B8-97D0-41841325090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281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81DF-C68C-46B8-97D0-41841325090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312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81DF-C68C-46B8-97D0-41841325090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238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81DF-C68C-46B8-97D0-41841325090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625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81DF-C68C-46B8-97D0-41841325090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409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81DF-C68C-46B8-97D0-41841325090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207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81DF-C68C-46B8-97D0-41841325090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421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81DF-C68C-46B8-97D0-41841325090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360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B581DF-C68C-46B8-97D0-41841325090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5495D-A1BC-4813-957F-DF3916EA3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600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1772" y="0"/>
            <a:ext cx="12213772" cy="6869013"/>
            <a:chOff x="-1" y="0"/>
            <a:chExt cx="12213772" cy="686901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/>
            <a:srcRect t="4516"/>
            <a:stretch/>
          </p:blipFill>
          <p:spPr>
            <a:xfrm>
              <a:off x="-1" y="0"/>
              <a:ext cx="10110221" cy="6869013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/>
            <a:srcRect l="23500" t="4516" r="3823"/>
            <a:stretch/>
          </p:blipFill>
          <p:spPr>
            <a:xfrm>
              <a:off x="4865915" y="0"/>
              <a:ext cx="7347856" cy="6869013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1502229" y="114300"/>
            <a:ext cx="4086281" cy="1569660"/>
          </a:xfrm>
          <a:prstGeom prst="rect">
            <a:avLst/>
          </a:prstGeom>
          <a:pattFill prst="pct80">
            <a:fgClr>
              <a:srgbClr val="FFFF99"/>
            </a:fgClr>
            <a:bgClr>
              <a:schemeClr val="bg1"/>
            </a:bgClr>
          </a:pattFill>
          <a:ln w="76200">
            <a:solidFill>
              <a:srgbClr val="FEB3A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latin typeface="Wednesday" panose="02000603000000000000" pitchFamily="2" charset="0"/>
                <a:ea typeface="Wednesday" panose="02000603000000000000" pitchFamily="2" charset="0"/>
              </a:rPr>
              <a:t>Ma </a:t>
            </a:r>
            <a:r>
              <a:rPr lang="en-US" sz="9600" dirty="0" err="1" smtClean="0">
                <a:latin typeface="Wednesday" panose="02000603000000000000" pitchFamily="2" charset="0"/>
                <a:ea typeface="Wednesday" panose="02000603000000000000" pitchFamily="2" charset="0"/>
              </a:rPr>
              <a:t>mère</a:t>
            </a:r>
            <a:endParaRPr lang="en-US" sz="9600" dirty="0"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1044" y="1947239"/>
            <a:ext cx="789758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dirty="0" err="1" smtClean="0">
                <a:solidFill>
                  <a:srgbClr val="FDA2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ush" panose="02000500000000000000" pitchFamily="2" charset="0"/>
              </a:rPr>
              <a:t>généreuse</a:t>
            </a:r>
            <a:r>
              <a:rPr lang="en-US" sz="4800" dirty="0" smtClean="0">
                <a:solidFill>
                  <a:srgbClr val="FDA2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ush" panose="02000500000000000000" pitchFamily="2" charset="0"/>
              </a:rPr>
              <a:t>,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ush" panose="02000500000000000000" pitchFamily="2" charset="0"/>
              </a:rPr>
              <a:t> </a:t>
            </a:r>
            <a:r>
              <a:rPr lang="en-US" sz="4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ush" panose="02000500000000000000" pitchFamily="2" charset="0"/>
              </a:rPr>
              <a:t>belle</a:t>
            </a:r>
            <a:endParaRPr lang="en-US" sz="48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ush" panose="02000500000000000000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en-US" sz="48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mbo" panose="020B0603010101010101" pitchFamily="34" charset="0"/>
              </a:rPr>
              <a:t>Elle </a:t>
            </a:r>
            <a:r>
              <a:rPr lang="en-US" sz="48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mbo" panose="020B0603010101010101" pitchFamily="34" charset="0"/>
              </a:rPr>
              <a:t>danse</a:t>
            </a:r>
            <a:r>
              <a:rPr lang="en-US" sz="48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mbo" panose="020B0603010101010101" pitchFamily="34" charset="0"/>
              </a:rPr>
              <a:t>,</a:t>
            </a:r>
            <a:r>
              <a:rPr 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mbo" panose="020B0603010101010101" pitchFamily="34" charset="0"/>
              </a:rPr>
              <a:t> </a:t>
            </a:r>
            <a:r>
              <a:rPr lang="en-US" sz="48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mbo" panose="020B0603010101010101" pitchFamily="34" charset="0"/>
              </a:rPr>
              <a:t>elle</a:t>
            </a:r>
            <a:r>
              <a:rPr lang="en-US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mbo" panose="020B0603010101010101" pitchFamily="34" charset="0"/>
              </a:rPr>
              <a:t> </a:t>
            </a:r>
            <a:r>
              <a:rPr lang="en-US" sz="48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mbo" panose="020B0603010101010101" pitchFamily="34" charset="0"/>
              </a:rPr>
              <a:t>écoute</a:t>
            </a:r>
            <a:r>
              <a:rPr lang="en-US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mbo" panose="020B0603010101010101" pitchFamily="34" charset="0"/>
              </a:rPr>
              <a:t>, </a:t>
            </a:r>
            <a:r>
              <a:rPr lang="en-US" sz="4800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mbo" panose="020B0603010101010101" pitchFamily="34" charset="0"/>
              </a:rPr>
              <a:t>elle</a:t>
            </a:r>
            <a:r>
              <a:rPr lang="en-US" sz="4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mbo" panose="020B0603010101010101" pitchFamily="34" charset="0"/>
              </a:rPr>
              <a:t> fait la fête</a:t>
            </a:r>
            <a:endParaRPr lang="en-US" sz="4800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mbo" panose="020B0603010101010101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48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ivier" pitchFamily="2" charset="0"/>
              </a:rPr>
              <a:t>j’adore</a:t>
            </a:r>
            <a:r>
              <a:rPr lang="en-US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ivier" pitchFamily="2" charset="0"/>
              </a:rPr>
              <a:t> ma </a:t>
            </a:r>
            <a:r>
              <a:rPr lang="en-US" sz="48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ivier" pitchFamily="2" charset="0"/>
              </a:rPr>
              <a:t>mère</a:t>
            </a:r>
            <a:endParaRPr lang="en-US" sz="48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livier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en-US" sz="4800" dirty="0" smtClean="0">
                <a:solidFill>
                  <a:srgbClr val="FDA2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eri" panose="00000400000000000000" pitchFamily="2" charset="0"/>
              </a:rPr>
              <a:t>Kimberly</a:t>
            </a:r>
            <a:endParaRPr lang="en-US" sz="4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eri" panose="00000400000000000000" pitchFamily="2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6253316" y="2566219"/>
            <a:ext cx="1338401" cy="0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7906892" y="3692013"/>
            <a:ext cx="611180" cy="0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6889253" y="4817807"/>
            <a:ext cx="2035278" cy="0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588510" y="5914105"/>
            <a:ext cx="2035278" cy="0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623788" y="1947239"/>
            <a:ext cx="45682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nty Lils Dots" panose="02000500000000000000" pitchFamily="2" charset="0"/>
              </a:rPr>
              <a:t>Two </a:t>
            </a:r>
            <a:r>
              <a:rPr lang="en-US" sz="5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nty Lils Dots" panose="02000500000000000000" pitchFamily="2" charset="0"/>
              </a:rPr>
              <a:t>adjectives</a:t>
            </a:r>
            <a:endParaRPr lang="en-US" sz="54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unty Lils Dots" panose="02000500000000000000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414670" y="2891827"/>
            <a:ext cx="36739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nty Lils Dots" panose="02000500000000000000" pitchFamily="2" charset="0"/>
              </a:rPr>
              <a:t>Three </a:t>
            </a:r>
            <a:r>
              <a:rPr lang="en-US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nty Lils Dots" panose="02000500000000000000" pitchFamily="2" charset="0"/>
              </a:rPr>
              <a:t>verbs</a:t>
            </a:r>
          </a:p>
          <a:p>
            <a:r>
              <a:rPr lang="en-US" sz="36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nty Lils Dots" panose="02000500000000000000" pitchFamily="2" charset="0"/>
              </a:rPr>
              <a:t>(conjugated)</a:t>
            </a:r>
            <a:endParaRPr lang="en-US" sz="36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unty Lils Dots" panose="02000500000000000000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36507" y="4487209"/>
            <a:ext cx="32712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nty Lils Dots" panose="02000500000000000000" pitchFamily="2" charset="0"/>
              </a:rPr>
              <a:t>A </a:t>
            </a:r>
            <a:r>
              <a:rPr lang="en-US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nty Lils Dots" panose="02000500000000000000" pitchFamily="2" charset="0"/>
              </a:rPr>
              <a:t>sentence</a:t>
            </a:r>
            <a:endParaRPr lang="en-US" sz="3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unty Lils Dots" panose="02000500000000000000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91717" y="5623896"/>
            <a:ext cx="367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nty Lils Dots" panose="02000500000000000000" pitchFamily="2" charset="0"/>
              </a:rPr>
              <a:t>Their name(s)</a:t>
            </a:r>
            <a:endParaRPr lang="en-US" sz="3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unty Lils Dots" panose="02000500000000000000" pitchFamily="2" charset="0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5673980" y="952582"/>
            <a:ext cx="2035278" cy="0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672149" y="333602"/>
            <a:ext cx="4432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nty Lils Dots" panose="02000500000000000000" pitchFamily="2" charset="0"/>
              </a:rPr>
              <a:t>Who th</a:t>
            </a:r>
            <a:r>
              <a:rPr lang="en-US" sz="36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unty Lils Dots" panose="02000500000000000000" pitchFamily="2" charset="0"/>
              </a:rPr>
              <a:t>e person is</a:t>
            </a:r>
            <a:endParaRPr lang="en-US" sz="36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unty Lils Dots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506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35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Arial</vt:lpstr>
      <vt:lpstr>Aunty Lils Dots</vt:lpstr>
      <vt:lpstr>Calibri</vt:lpstr>
      <vt:lpstr>Calibri Light</vt:lpstr>
      <vt:lpstr>CaliBrush</vt:lpstr>
      <vt:lpstr>Cheri</vt:lpstr>
      <vt:lpstr>Dimbo</vt:lpstr>
      <vt:lpstr>olivier</vt:lpstr>
      <vt:lpstr>Wednesday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2014-11-20T12:12:36Z</dcterms:created>
  <dcterms:modified xsi:type="dcterms:W3CDTF">2015-03-09T13:09:28Z</dcterms:modified>
</cp:coreProperties>
</file>